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7" r:id="rId14"/>
    <p:sldId id="272" r:id="rId15"/>
    <p:sldId id="268" r:id="rId16"/>
    <p:sldId id="271" r:id="rId17"/>
    <p:sldId id="26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34" autoAdjust="0"/>
  </p:normalViewPr>
  <p:slideViewPr>
    <p:cSldViewPr snapToGrid="0">
      <p:cViewPr varScale="1">
        <p:scale>
          <a:sx n="69" d="100"/>
          <a:sy n="69" d="100"/>
        </p:scale>
        <p:origin x="91" y="3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4126A-FE17-4839-8E80-5578E6310EA5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FCC55F-9A7A-4E17-829F-F473B82120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81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https://www.eso.org/public/images/eso1706g/</a:t>
            </a:r>
          </a:p>
          <a:p>
            <a:r>
              <a:rPr lang="en-US" dirty="0" smtClean="0"/>
              <a:t>https://imagine.gsfc.nasa.gov/science/toolbox/timing1.html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CC55F-9A7A-4E17-829F-F473B82120A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43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gif"/><Relationship Id="rId5" Type="http://schemas.openxmlformats.org/officeDocument/2006/relationships/image" Target="../media/image13.jpg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710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801" y="2341755"/>
            <a:ext cx="4157835" cy="43852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684" y="0"/>
            <a:ext cx="10131425" cy="1456267"/>
          </a:xfrm>
        </p:spPr>
        <p:txBody>
          <a:bodyPr/>
          <a:lstStyle/>
          <a:p>
            <a:r>
              <a:rPr lang="ru-RU" dirty="0" smtClean="0"/>
              <a:t>Диффузные туманности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9" y="1025912"/>
            <a:ext cx="3053385" cy="44716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725" y="181723"/>
            <a:ext cx="6105913" cy="34345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81" y="3114234"/>
            <a:ext cx="3694358" cy="295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56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112" y="206117"/>
            <a:ext cx="3560739" cy="34672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532" y="0"/>
            <a:ext cx="10131425" cy="1456267"/>
          </a:xfrm>
        </p:spPr>
        <p:txBody>
          <a:bodyPr/>
          <a:lstStyle/>
          <a:p>
            <a:r>
              <a:rPr lang="ru-RU" dirty="0" smtClean="0"/>
              <a:t>Планетарные туманности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427" y="3310746"/>
            <a:ext cx="3385418" cy="33854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308" y="3100039"/>
            <a:ext cx="3757961" cy="37579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8" y="1140677"/>
            <a:ext cx="38100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13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810" y="2336568"/>
            <a:ext cx="6006790" cy="44738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172" y="0"/>
            <a:ext cx="10131425" cy="1456267"/>
          </a:xfrm>
        </p:spPr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7" y="1077832"/>
            <a:ext cx="6486004" cy="428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73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440" y="0"/>
            <a:ext cx="10131425" cy="1456267"/>
          </a:xfrm>
        </p:spPr>
        <p:txBody>
          <a:bodyPr/>
          <a:lstStyle/>
          <a:p>
            <a:r>
              <a:rPr lang="ru-RU" dirty="0" smtClean="0"/>
              <a:t>Остатки сверхновых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11" y="1025911"/>
            <a:ext cx="3724446" cy="44047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772" y="153677"/>
            <a:ext cx="4267316" cy="43125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995" y="3855649"/>
            <a:ext cx="4754552" cy="29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43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6631" y="0"/>
            <a:ext cx="10131425" cy="1456267"/>
          </a:xfrm>
        </p:spPr>
        <p:txBody>
          <a:bodyPr/>
          <a:lstStyle/>
          <a:p>
            <a:r>
              <a:rPr lang="ru-RU" dirty="0" smtClean="0"/>
              <a:t>Вращение жидких и газовых тел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631" y="1148808"/>
            <a:ext cx="7065120" cy="56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27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3498" y="0"/>
            <a:ext cx="10131425" cy="1456267"/>
          </a:xfrm>
        </p:spPr>
        <p:txBody>
          <a:bodyPr/>
          <a:lstStyle/>
          <a:p>
            <a:r>
              <a:rPr lang="ru-RU" dirty="0" smtClean="0"/>
              <a:t>Протопланетные диски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79" y="1070516"/>
            <a:ext cx="5579793" cy="458315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6200000">
            <a:off x="-1093889" y="4190446"/>
            <a:ext cx="2557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Science</a:t>
            </a:r>
            <a:r>
              <a:rPr lang="ru-RU" dirty="0" smtClean="0"/>
              <a:t> (201</a:t>
            </a:r>
            <a:r>
              <a:rPr lang="en-US" dirty="0" smtClean="0"/>
              <a:t>6</a:t>
            </a:r>
            <a:r>
              <a:rPr lang="ru-RU" dirty="0" smtClean="0"/>
              <a:t>)</a:t>
            </a:r>
            <a:r>
              <a:rPr lang="en-US" dirty="0" smtClean="0"/>
              <a:t>.</a:t>
            </a:r>
            <a:r>
              <a:rPr lang="ru-RU" dirty="0" smtClean="0"/>
              <a:t> </a:t>
            </a:r>
            <a:r>
              <a:rPr lang="en-US" dirty="0" smtClean="0"/>
              <a:t>Elias </a:t>
            </a:r>
            <a:r>
              <a:rPr lang="en-US" dirty="0"/>
              <a:t>2-27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966" y="89210"/>
            <a:ext cx="3612872" cy="27409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10282028" y="327896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Subaru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1634476" y="6177775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ALMA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405" y="2521908"/>
            <a:ext cx="5287628" cy="421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63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45" y="29737"/>
            <a:ext cx="10131425" cy="1456267"/>
          </a:xfrm>
        </p:spPr>
        <p:txBody>
          <a:bodyPr/>
          <a:lstStyle/>
          <a:p>
            <a:r>
              <a:rPr lang="ru-RU" dirty="0" smtClean="0"/>
              <a:t>Спутники </a:t>
            </a:r>
            <a:r>
              <a:rPr lang="ru-RU" dirty="0" err="1" smtClean="0"/>
              <a:t>сатурна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351"/>
            <a:ext cx="4914900" cy="3686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4120377" y="3813718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Hyperion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629" y="167268"/>
            <a:ext cx="4347230" cy="31223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629" y="3427140"/>
            <a:ext cx="5968690" cy="335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41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010" y="2875195"/>
            <a:ext cx="6233531" cy="38647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558" y="0"/>
            <a:ext cx="10131425" cy="1456267"/>
          </a:xfrm>
        </p:spPr>
        <p:txBody>
          <a:bodyPr/>
          <a:lstStyle/>
          <a:p>
            <a:r>
              <a:rPr lang="ru-RU" dirty="0" smtClean="0"/>
              <a:t>Астероиды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8" y="862245"/>
            <a:ext cx="5486400" cy="4025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707" y="0"/>
            <a:ext cx="5523506" cy="368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11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9255" y="0"/>
            <a:ext cx="10131425" cy="1456267"/>
          </a:xfrm>
        </p:spPr>
        <p:txBody>
          <a:bodyPr/>
          <a:lstStyle/>
          <a:p>
            <a:r>
              <a:rPr lang="ru-RU" dirty="0" smtClean="0"/>
              <a:t>Полярные сияния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15" y="992459"/>
            <a:ext cx="4213597" cy="476897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6200000">
            <a:off x="-894233" y="3389302"/>
            <a:ext cx="24892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https://en.wikipedia.org/wiki/Aurora</a:t>
            </a:r>
            <a:endParaRPr lang="ru-RU" sz="12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5062652" y="1862254"/>
            <a:ext cx="5073805" cy="4768970"/>
            <a:chOff x="5296829" y="501804"/>
            <a:chExt cx="4605454" cy="427060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5296829" y="501804"/>
              <a:ext cx="4605454" cy="4270602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0561" y="599932"/>
              <a:ext cx="4457990" cy="4074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788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3512" y="0"/>
            <a:ext cx="10131425" cy="1456267"/>
          </a:xfrm>
        </p:spPr>
        <p:txBody>
          <a:bodyPr/>
          <a:lstStyle/>
          <a:p>
            <a:r>
              <a:rPr lang="ru-RU" dirty="0" smtClean="0"/>
              <a:t>Сияния на юпитере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9" y="1096085"/>
            <a:ext cx="8220229" cy="456222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6200000">
            <a:off x="-1744965" y="3478510"/>
            <a:ext cx="3766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https://en.wikipedia.org/wiki/Magnetosphere_of_Jupiter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136734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3860" y="0"/>
            <a:ext cx="10131425" cy="1456267"/>
          </a:xfrm>
        </p:spPr>
        <p:txBody>
          <a:bodyPr/>
          <a:lstStyle/>
          <a:p>
            <a:r>
              <a:rPr lang="ru-RU" dirty="0" smtClean="0"/>
              <a:t>Орбиты спутников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9" y="1092821"/>
            <a:ext cx="5416731" cy="46229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6200000">
            <a:off x="-2909501" y="2659787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https://sites.google.com/site/satellitecsap/present/types-of-satellites</a:t>
            </a:r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572" y="575846"/>
            <a:ext cx="3704721" cy="21503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572" y="3128921"/>
            <a:ext cx="4457700" cy="2095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730" y="5627147"/>
            <a:ext cx="6221270" cy="118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64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104" y="18585"/>
            <a:ext cx="10131425" cy="1456267"/>
          </a:xfrm>
        </p:spPr>
        <p:txBody>
          <a:bodyPr/>
          <a:lstStyle/>
          <a:p>
            <a:r>
              <a:rPr lang="ru-RU" dirty="0" smtClean="0"/>
              <a:t>Шум, периодические и </a:t>
            </a:r>
            <a:br>
              <a:rPr lang="ru-RU" dirty="0" smtClean="0"/>
            </a:br>
            <a:r>
              <a:rPr lang="ru-RU" dirty="0" smtClean="0"/>
              <a:t>квазипериодические сигналы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5" y="1388585"/>
            <a:ext cx="3959119" cy="2599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4" y="2334798"/>
            <a:ext cx="3744744" cy="23404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69" y="3505031"/>
            <a:ext cx="3016003" cy="28699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42200" y="5155772"/>
            <a:ext cx="111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Trappist-1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2" y="1306098"/>
            <a:ext cx="2609850" cy="2057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203" y="4651011"/>
            <a:ext cx="4464205" cy="211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82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7629" y="1014761"/>
            <a:ext cx="4059044" cy="284356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3860" y="0"/>
            <a:ext cx="10131425" cy="1456267"/>
          </a:xfrm>
        </p:spPr>
        <p:txBody>
          <a:bodyPr/>
          <a:lstStyle/>
          <a:p>
            <a:r>
              <a:rPr lang="ru-RU" dirty="0" smtClean="0"/>
              <a:t>Угловое разрешение глаза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19" y="3730084"/>
            <a:ext cx="8799006" cy="281568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18161" y="6488668"/>
            <a:ext cx="5622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http://www.hk-phy.org/atomic_world/tem/tem01_e.html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8" y="1108555"/>
            <a:ext cx="3880623" cy="26711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3941" y="1108555"/>
            <a:ext cx="3226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Примерно 1</a:t>
            </a:r>
            <a:r>
              <a:rPr lang="en-US" dirty="0" smtClean="0"/>
              <a:t>/</a:t>
            </a:r>
            <a:r>
              <a:rPr lang="ru-RU" dirty="0" smtClean="0"/>
              <a:t>30 лунного диска.</a:t>
            </a:r>
            <a:br>
              <a:rPr lang="ru-RU" dirty="0" smtClean="0"/>
            </a:br>
            <a:r>
              <a:rPr lang="ru-RU" dirty="0" smtClean="0"/>
              <a:t>Чуть больше 100 км.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440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0406" y="0"/>
            <a:ext cx="10131425" cy="1456267"/>
          </a:xfrm>
        </p:spPr>
        <p:txBody>
          <a:bodyPr/>
          <a:lstStyle/>
          <a:p>
            <a:r>
              <a:rPr lang="ru-RU" dirty="0" smtClean="0"/>
              <a:t>Ядра комет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623" y="4716966"/>
            <a:ext cx="8800007" cy="205890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6200000">
            <a:off x="9762926" y="5842254"/>
            <a:ext cx="1497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wikipedia.org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42" y="1032082"/>
            <a:ext cx="3573371" cy="35733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63" y="1032081"/>
            <a:ext cx="3573371" cy="35733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99634" y="3271196"/>
            <a:ext cx="37632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Размер - несколько километров.</a:t>
            </a:r>
            <a:br>
              <a:rPr lang="ru-RU" dirty="0" smtClean="0"/>
            </a:br>
            <a:r>
              <a:rPr lang="ru-RU" dirty="0" smtClean="0"/>
              <a:t>«Грязный лед» (мартовский сугроб).</a:t>
            </a:r>
            <a:br>
              <a:rPr lang="ru-RU" dirty="0" smtClean="0"/>
            </a:br>
            <a:r>
              <a:rPr lang="ru-RU" dirty="0" smtClean="0"/>
              <a:t>Сложная форма.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172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2709" y="85493"/>
            <a:ext cx="10131425" cy="1456267"/>
          </a:xfrm>
        </p:spPr>
        <p:txBody>
          <a:bodyPr/>
          <a:lstStyle/>
          <a:p>
            <a:r>
              <a:rPr lang="ru-RU" dirty="0" smtClean="0"/>
              <a:t>Хвосты комет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324" y="167268"/>
            <a:ext cx="4697662" cy="64788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0" y="2520176"/>
            <a:ext cx="4624968" cy="30833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16200000">
            <a:off x="8948444" y="5706255"/>
            <a:ext cx="1510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wikimedia.org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06330" y="2011741"/>
            <a:ext cx="2949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Хвост направлен от Солнца.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866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9386" y="-156117"/>
            <a:ext cx="10131425" cy="1456267"/>
          </a:xfrm>
        </p:spPr>
        <p:txBody>
          <a:bodyPr/>
          <a:lstStyle/>
          <a:p>
            <a:r>
              <a:rPr lang="ru-RU" dirty="0" err="1" smtClean="0"/>
              <a:t>Искуственная</a:t>
            </a:r>
            <a:r>
              <a:rPr lang="ru-RU" dirty="0" smtClean="0"/>
              <a:t> комета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924" y="892781"/>
            <a:ext cx="7203687" cy="578757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6200000">
            <a:off x="7049191" y="4203339"/>
            <a:ext cx="41251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http://heritage.sai.msu.ru/history/sai_history/sai2005_07.html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8512404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377</TotalTime>
  <Words>90</Words>
  <Application>Microsoft Office PowerPoint</Application>
  <PresentationFormat>Широкоэкранный</PresentationFormat>
  <Paragraphs>33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Небеса</vt:lpstr>
      <vt:lpstr>Презентация PowerPoint</vt:lpstr>
      <vt:lpstr>Полярные сияния</vt:lpstr>
      <vt:lpstr>Сияния на юпитере</vt:lpstr>
      <vt:lpstr>Орбиты спутников</vt:lpstr>
      <vt:lpstr>Шум, периодические и  квазипериодические сигналы</vt:lpstr>
      <vt:lpstr>Угловое разрешение глаза</vt:lpstr>
      <vt:lpstr>Ядра комет</vt:lpstr>
      <vt:lpstr>Хвосты комет</vt:lpstr>
      <vt:lpstr>Искуственная комета</vt:lpstr>
      <vt:lpstr>Диффузные туманности</vt:lpstr>
      <vt:lpstr>Планетарные туманности</vt:lpstr>
      <vt:lpstr>Презентация PowerPoint</vt:lpstr>
      <vt:lpstr>Остатки сверхновых</vt:lpstr>
      <vt:lpstr>Вращение жидких и газовых тел</vt:lpstr>
      <vt:lpstr>Протопланетные диски</vt:lpstr>
      <vt:lpstr>Спутники сатурна</vt:lpstr>
      <vt:lpstr>Астероиды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Sergei Popov</dc:creator>
  <cp:lastModifiedBy>Sergei Popov</cp:lastModifiedBy>
  <cp:revision>19</cp:revision>
  <dcterms:created xsi:type="dcterms:W3CDTF">2019-01-22T08:30:09Z</dcterms:created>
  <dcterms:modified xsi:type="dcterms:W3CDTF">2019-01-22T14:47:34Z</dcterms:modified>
</cp:coreProperties>
</file>